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iJ65WRJpJifWTDO41dV33e838p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26C24F5-956C-4BA6-AF8B-335B82012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469" y="0"/>
            <a:ext cx="6546362" cy="3299012"/>
          </a:xfrm>
          <a:prstGeom prst="rect">
            <a:avLst/>
          </a:prstGeom>
        </p:spPr>
      </p:pic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2400299"/>
            <a:ext cx="9144000" cy="1109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pt-BR" sz="4800" b="1">
                <a:latin typeface="Arial"/>
                <a:ea typeface="Arial"/>
                <a:cs typeface="Arial"/>
                <a:sym typeface="Arial"/>
              </a:rPr>
              <a:t>Título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423068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Autor: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Orientador: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4190047" y="6211669"/>
            <a:ext cx="406908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São Paulo, SP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3807143"/>
            <a:ext cx="10515600" cy="23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992579" y="2205801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5316377-A488-46AE-AA20-EEC70A533A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3772" y="89927"/>
            <a:ext cx="2924455" cy="147376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8DCAD32-B596-4A42-AF87-600C66382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2833" y="109485"/>
            <a:ext cx="2926334" cy="14753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Widescreen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Título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Diego Mattos</dc:creator>
  <cp:lastModifiedBy>Consultorio</cp:lastModifiedBy>
  <cp:revision>3</cp:revision>
  <dcterms:created xsi:type="dcterms:W3CDTF">2023-12-02T18:35:48Z</dcterms:created>
  <dcterms:modified xsi:type="dcterms:W3CDTF">2025-03-26T09:26:17Z</dcterms:modified>
</cp:coreProperties>
</file>